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148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155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</a:t>
            </a:r>
            <a:r>
              <a:rPr kumimoji="1" lang="zh-CN" altLang="en-US" dirty="0" smtClean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技术职务晋升成果</a:t>
            </a: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自动</a:t>
            </a:r>
            <a:r>
              <a:rPr kumimoji="0" lang="zh-CN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化学院</a:t>
            </a: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/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itchFamily="2" charset="-122"/>
              </a:rPr>
              <a:t>王庆领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</a:t>
            </a:r>
            <a:r>
              <a:rPr kumimoji="1" lang="zh-CN" altLang="en-US" sz="3400" b="1" dirty="0" smtClean="0">
                <a:latin typeface="黑体" pitchFamily="2" charset="-122"/>
                <a:ea typeface="黑体" pitchFamily="2" charset="-122"/>
              </a:rPr>
              <a:t>教授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王庆领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简     历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xmlns="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47028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教育经历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2003.09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2007.06 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中南大学自动化系   学士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2007.09 ~ 2010.06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中南大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学控制科学与工程系   硕士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2012.01 ~ 2014.01 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澳大利亚国立大学工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程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系   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CSC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联培博士生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2010.09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2014.04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哈尔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滨工业大学控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制科学与工程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系   博士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工作经历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（包括现有职称晋升时间）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2014.07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2018.04 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东南大学自动化学院  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讲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师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2017.03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至今   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东南大学自动化学院   硕士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生导师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2018.04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至今   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东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南大学自动化学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院   副研究员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2020.07 ~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至今    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东南大学自动化学院   博士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生导师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xmlns="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王庆领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职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教学工作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90486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以来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授课工作量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2773" y="3119717"/>
            <a:ext cx="7488832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指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导本科生毕设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，研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究生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人；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endParaRPr kumimoji="1" lang="en-US" altLang="zh-CN" b="1" dirty="0">
              <a:solidFill>
                <a:srgbClr val="FF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主持校级教改项目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项，校级在线开放课程建设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门，</a:t>
            </a: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担任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080151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班班主任，获优秀班主任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endParaRPr kumimoji="1" lang="en-US" altLang="zh-CN" b="1" dirty="0">
              <a:solidFill>
                <a:srgbClr val="FF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2020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年终考核优秀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endParaRPr kumimoji="1" lang="en-US" altLang="zh-CN" b="1" dirty="0" smtClean="0">
              <a:solidFill>
                <a:srgbClr val="FF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年东南大学青年教师授课竞赛提名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奖。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427" y="2515617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任现职以来教学工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作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5616" y="1976264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讲授运筹学与最优化、非线性及自适应控制等课程，共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304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学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时。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王庆领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科研工作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以来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作为负责人承担的科研项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目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0156" y="1761828"/>
            <a:ext cx="7488832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国家自然科学基金面上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项目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国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家“新一代人工智能”</a:t>
            </a:r>
            <a:r>
              <a:rPr kumimoji="1" lang="zh-CN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重大项目子课</a:t>
            </a:r>
            <a:r>
              <a:rPr kumimoji="1" lang="zh-CN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题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国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防科技重点实验室基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金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企业委托项目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为项目骨干，参加国家自然科学基金重点和省前沿引领等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项。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5835" y="4485989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合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同经费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214.11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万元，到账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68.94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万元，年均到款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22.98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元。</a:t>
            </a:r>
            <a:endParaRPr kumimoji="1" lang="zh-CN" altLang="en-US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809" y="4950636"/>
            <a:ext cx="8137525" cy="83099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发表学术论文：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SCI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论文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篇，其中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IEEE Trans.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顶刊论文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篇，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ESI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高被引论文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篇，影响因子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37.738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7" y="3645024"/>
            <a:ext cx="8137525" cy="83099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实际到款总经费与年均到款经费（以学校科研系统实际到账经费为准）</a:t>
            </a:r>
            <a:endParaRPr kumimoji="1" lang="zh-CN" altLang="en-US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5" y="5886740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国家发明专利：共计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项，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其中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第一发明人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王庆领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其他亮点工作</a:t>
            </a:r>
          </a:p>
        </p:txBody>
      </p:sp>
      <p:sp>
        <p:nvSpPr>
          <p:cNvPr id="4" name="矩形 3"/>
          <p:cNvSpPr/>
          <p:nvPr/>
        </p:nvSpPr>
        <p:spPr>
          <a:xfrm>
            <a:off x="1007914" y="1404277"/>
            <a:ext cx="7488832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指导学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生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获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2020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</a:t>
            </a:r>
            <a:r>
              <a:rPr kumimoji="1" lang="zh-CN" altLang="en-US" b="1" dirty="0" smtClean="0">
                <a:solidFill>
                  <a:srgbClr val="FF00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中央军委装备发展部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“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谋略方寸，联合智能”联合作战智能博弈</a:t>
            </a:r>
            <a:r>
              <a:rPr kumimoji="1" lang="zh-CN" altLang="en-US" b="1" dirty="0">
                <a:solidFill>
                  <a:srgbClr val="FF00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挑战</a:t>
            </a:r>
            <a:r>
              <a:rPr kumimoji="1" lang="zh-CN" altLang="en-US" b="1" dirty="0" smtClean="0">
                <a:solidFill>
                  <a:srgbClr val="FF00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赛季军；</a:t>
            </a:r>
            <a:endParaRPr kumimoji="1" lang="en-US" altLang="zh-CN" b="1" dirty="0" smtClean="0">
              <a:solidFill>
                <a:srgbClr val="FF00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2019-2020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疫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情防控期间，设计了基于移动机器人的智能控制算法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zh-CN" altLang="en-US" b="1" dirty="0" smtClean="0">
                <a:solidFill>
                  <a:srgbClr val="FF00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应</a:t>
            </a:r>
            <a:r>
              <a:rPr kumimoji="1" lang="zh-CN" altLang="en-US" b="1" dirty="0">
                <a:solidFill>
                  <a:srgbClr val="FF00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用于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上海钛米机器人股份有限公司和南京云智控产业技术研究院有限公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司的</a:t>
            </a:r>
            <a:r>
              <a:rPr kumimoji="1" lang="zh-CN" altLang="en-US" b="1" dirty="0">
                <a:solidFill>
                  <a:srgbClr val="FF00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科研项目“疫情病房防疫多机器人协同作业关键技术研究”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。</a:t>
            </a: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endParaRPr kumimoji="1" lang="zh-CN" altLang="en-US" b="1" dirty="0">
              <a:solidFill>
                <a:srgbClr val="FF00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908720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应用推广、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服务社会需求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55" y="5253007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2021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获批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国家自然科学基金国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际合作与交流项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目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936317"/>
            <a:ext cx="6625232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主要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科研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获奖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/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学术任职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07914" y="3423621"/>
            <a:ext cx="7488832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2020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年中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国自动化学会青年学术年会最佳理论论文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奖（排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）；</a:t>
            </a:r>
            <a:endParaRPr kumimoji="1" lang="zh-CN" altLang="en-US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2018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年江苏省教育教学与研究成果奖一等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奖（排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）；</a:t>
            </a:r>
            <a:endParaRPr kumimoji="1" lang="zh-CN" altLang="en-US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2018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ABB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杯全国智能技术论文大赛二等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奖（排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，论文通讯作者）；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年中国自动化学会青年工作委员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会副秘书长；</a:t>
            </a:r>
            <a:endParaRPr kumimoji="1" lang="en-US" altLang="zh-CN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5750" indent="-285750">
              <a:spcBef>
                <a:spcPct val="30000"/>
              </a:spcBef>
              <a:buFont typeface="Wingdings" panose="05000000000000000000" pitchFamily="2" charset="2"/>
              <a:buChar char="l"/>
            </a:pP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年国际电力电子工程师协会（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IEEE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）高级会员。</a:t>
            </a:r>
            <a:endParaRPr kumimoji="1" lang="zh-CN" altLang="en-US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54" y="5733256"/>
            <a:ext cx="8137525" cy="83099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2021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年发表第一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作者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SCI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论文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6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篇（全部为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JCR Q2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以上期刊论文），其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中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IEEE Trans.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顶刊论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文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552</Words>
  <Application>Microsoft Office PowerPoint</Application>
  <PresentationFormat>全屏显示(4:3)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79</cp:revision>
  <dcterms:created xsi:type="dcterms:W3CDTF">2006-07-18T00:09:42Z</dcterms:created>
  <dcterms:modified xsi:type="dcterms:W3CDTF">2021-06-29T01:47:34Z</dcterms:modified>
</cp:coreProperties>
</file>